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23039388" cy="172799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443" userDrawn="1">
          <p15:clr>
            <a:srgbClr val="A4A3A4"/>
          </p15:clr>
        </p15:guide>
        <p15:guide id="2" pos="72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25" d="100"/>
          <a:sy n="25" d="100"/>
        </p:scale>
        <p:origin x="1320" y="52"/>
      </p:cViewPr>
      <p:guideLst>
        <p:guide orient="horz" pos="5443"/>
        <p:guide pos="72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954" y="2827991"/>
            <a:ext cx="19583480" cy="6015978"/>
          </a:xfrm>
        </p:spPr>
        <p:txBody>
          <a:bodyPr anchor="b"/>
          <a:lstStyle>
            <a:lvl1pPr algn="ctr">
              <a:defRPr sz="1511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9924" y="9075969"/>
            <a:ext cx="17279541" cy="4171984"/>
          </a:xfrm>
        </p:spPr>
        <p:txBody>
          <a:bodyPr/>
          <a:lstStyle>
            <a:lvl1pPr marL="0" indent="0" algn="ctr">
              <a:buNone/>
              <a:defRPr sz="6047"/>
            </a:lvl1pPr>
            <a:lvl2pPr marL="1151961" indent="0" algn="ctr">
              <a:buNone/>
              <a:defRPr sz="5039"/>
            </a:lvl2pPr>
            <a:lvl3pPr marL="2303922" indent="0" algn="ctr">
              <a:buNone/>
              <a:defRPr sz="4535"/>
            </a:lvl3pPr>
            <a:lvl4pPr marL="3455883" indent="0" algn="ctr">
              <a:buNone/>
              <a:defRPr sz="4031"/>
            </a:lvl4pPr>
            <a:lvl5pPr marL="4607844" indent="0" algn="ctr">
              <a:buNone/>
              <a:defRPr sz="4031"/>
            </a:lvl5pPr>
            <a:lvl6pPr marL="5759806" indent="0" algn="ctr">
              <a:buNone/>
              <a:defRPr sz="4031"/>
            </a:lvl6pPr>
            <a:lvl7pPr marL="6911767" indent="0" algn="ctr">
              <a:buNone/>
              <a:defRPr sz="4031"/>
            </a:lvl7pPr>
            <a:lvl8pPr marL="8063728" indent="0" algn="ctr">
              <a:buNone/>
              <a:defRPr sz="4031"/>
            </a:lvl8pPr>
            <a:lvl9pPr marL="9215689" indent="0" algn="ctr">
              <a:buNone/>
              <a:defRPr sz="4031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555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977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487563" y="919997"/>
            <a:ext cx="4967868" cy="1464394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83959" y="919997"/>
            <a:ext cx="14615612" cy="1464394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542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476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1960" y="4307990"/>
            <a:ext cx="19871472" cy="7187973"/>
          </a:xfrm>
        </p:spPr>
        <p:txBody>
          <a:bodyPr anchor="b"/>
          <a:lstStyle>
            <a:lvl1pPr>
              <a:defRPr sz="1511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1960" y="11563964"/>
            <a:ext cx="19871472" cy="3779985"/>
          </a:xfrm>
        </p:spPr>
        <p:txBody>
          <a:bodyPr/>
          <a:lstStyle>
            <a:lvl1pPr marL="0" indent="0">
              <a:buNone/>
              <a:defRPr sz="6047">
                <a:solidFill>
                  <a:schemeClr val="tx1"/>
                </a:solidFill>
              </a:defRPr>
            </a:lvl1pPr>
            <a:lvl2pPr marL="1151961" indent="0">
              <a:buNone/>
              <a:defRPr sz="5039">
                <a:solidFill>
                  <a:schemeClr val="tx1">
                    <a:tint val="75000"/>
                  </a:schemeClr>
                </a:solidFill>
              </a:defRPr>
            </a:lvl2pPr>
            <a:lvl3pPr marL="2303922" indent="0">
              <a:buNone/>
              <a:defRPr sz="4535">
                <a:solidFill>
                  <a:schemeClr val="tx1">
                    <a:tint val="75000"/>
                  </a:schemeClr>
                </a:solidFill>
              </a:defRPr>
            </a:lvl3pPr>
            <a:lvl4pPr marL="3455883" indent="0">
              <a:buNone/>
              <a:defRPr sz="4031">
                <a:solidFill>
                  <a:schemeClr val="tx1">
                    <a:tint val="75000"/>
                  </a:schemeClr>
                </a:solidFill>
              </a:defRPr>
            </a:lvl4pPr>
            <a:lvl5pPr marL="4607844" indent="0">
              <a:buNone/>
              <a:defRPr sz="4031">
                <a:solidFill>
                  <a:schemeClr val="tx1">
                    <a:tint val="75000"/>
                  </a:schemeClr>
                </a:solidFill>
              </a:defRPr>
            </a:lvl5pPr>
            <a:lvl6pPr marL="5759806" indent="0">
              <a:buNone/>
              <a:defRPr sz="4031">
                <a:solidFill>
                  <a:schemeClr val="tx1">
                    <a:tint val="75000"/>
                  </a:schemeClr>
                </a:solidFill>
              </a:defRPr>
            </a:lvl6pPr>
            <a:lvl7pPr marL="6911767" indent="0">
              <a:buNone/>
              <a:defRPr sz="4031">
                <a:solidFill>
                  <a:schemeClr val="tx1">
                    <a:tint val="75000"/>
                  </a:schemeClr>
                </a:solidFill>
              </a:defRPr>
            </a:lvl7pPr>
            <a:lvl8pPr marL="8063728" indent="0">
              <a:buNone/>
              <a:defRPr sz="4031">
                <a:solidFill>
                  <a:schemeClr val="tx1">
                    <a:tint val="75000"/>
                  </a:schemeClr>
                </a:solidFill>
              </a:defRPr>
            </a:lvl8pPr>
            <a:lvl9pPr marL="9215689" indent="0">
              <a:buNone/>
              <a:defRPr sz="40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455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3958" y="4599983"/>
            <a:ext cx="9791740" cy="1096396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663690" y="4599983"/>
            <a:ext cx="9791740" cy="1096396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060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959" y="920001"/>
            <a:ext cx="19871472" cy="333998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6961" y="4235986"/>
            <a:ext cx="9746740" cy="2075991"/>
          </a:xfrm>
        </p:spPr>
        <p:txBody>
          <a:bodyPr anchor="b"/>
          <a:lstStyle>
            <a:lvl1pPr marL="0" indent="0">
              <a:buNone/>
              <a:defRPr sz="6047" b="1"/>
            </a:lvl1pPr>
            <a:lvl2pPr marL="1151961" indent="0">
              <a:buNone/>
              <a:defRPr sz="5039" b="1"/>
            </a:lvl2pPr>
            <a:lvl3pPr marL="2303922" indent="0">
              <a:buNone/>
              <a:defRPr sz="4535" b="1"/>
            </a:lvl3pPr>
            <a:lvl4pPr marL="3455883" indent="0">
              <a:buNone/>
              <a:defRPr sz="4031" b="1"/>
            </a:lvl4pPr>
            <a:lvl5pPr marL="4607844" indent="0">
              <a:buNone/>
              <a:defRPr sz="4031" b="1"/>
            </a:lvl5pPr>
            <a:lvl6pPr marL="5759806" indent="0">
              <a:buNone/>
              <a:defRPr sz="4031" b="1"/>
            </a:lvl6pPr>
            <a:lvl7pPr marL="6911767" indent="0">
              <a:buNone/>
              <a:defRPr sz="4031" b="1"/>
            </a:lvl7pPr>
            <a:lvl8pPr marL="8063728" indent="0">
              <a:buNone/>
              <a:defRPr sz="4031" b="1"/>
            </a:lvl8pPr>
            <a:lvl9pPr marL="9215689" indent="0">
              <a:buNone/>
              <a:defRPr sz="403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6961" y="6311977"/>
            <a:ext cx="9746740" cy="9283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663691" y="4235986"/>
            <a:ext cx="9794741" cy="2075991"/>
          </a:xfrm>
        </p:spPr>
        <p:txBody>
          <a:bodyPr anchor="b"/>
          <a:lstStyle>
            <a:lvl1pPr marL="0" indent="0">
              <a:buNone/>
              <a:defRPr sz="6047" b="1"/>
            </a:lvl1pPr>
            <a:lvl2pPr marL="1151961" indent="0">
              <a:buNone/>
              <a:defRPr sz="5039" b="1"/>
            </a:lvl2pPr>
            <a:lvl3pPr marL="2303922" indent="0">
              <a:buNone/>
              <a:defRPr sz="4535" b="1"/>
            </a:lvl3pPr>
            <a:lvl4pPr marL="3455883" indent="0">
              <a:buNone/>
              <a:defRPr sz="4031" b="1"/>
            </a:lvl4pPr>
            <a:lvl5pPr marL="4607844" indent="0">
              <a:buNone/>
              <a:defRPr sz="4031" b="1"/>
            </a:lvl5pPr>
            <a:lvl6pPr marL="5759806" indent="0">
              <a:buNone/>
              <a:defRPr sz="4031" b="1"/>
            </a:lvl6pPr>
            <a:lvl7pPr marL="6911767" indent="0">
              <a:buNone/>
              <a:defRPr sz="4031" b="1"/>
            </a:lvl7pPr>
            <a:lvl8pPr marL="8063728" indent="0">
              <a:buNone/>
              <a:defRPr sz="4031" b="1"/>
            </a:lvl8pPr>
            <a:lvl9pPr marL="9215689" indent="0">
              <a:buNone/>
              <a:defRPr sz="403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663691" y="6311977"/>
            <a:ext cx="9794741" cy="9283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758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549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80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959" y="1151996"/>
            <a:ext cx="7430802" cy="4031986"/>
          </a:xfrm>
        </p:spPr>
        <p:txBody>
          <a:bodyPr anchor="b"/>
          <a:lstStyle>
            <a:lvl1pPr>
              <a:defRPr sz="806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4741" y="2487995"/>
            <a:ext cx="11663690" cy="12279956"/>
          </a:xfrm>
        </p:spPr>
        <p:txBody>
          <a:bodyPr/>
          <a:lstStyle>
            <a:lvl1pPr>
              <a:defRPr sz="8063"/>
            </a:lvl1pPr>
            <a:lvl2pPr>
              <a:defRPr sz="7055"/>
            </a:lvl2pPr>
            <a:lvl3pPr>
              <a:defRPr sz="6047"/>
            </a:lvl3pPr>
            <a:lvl4pPr>
              <a:defRPr sz="5039"/>
            </a:lvl4pPr>
            <a:lvl5pPr>
              <a:defRPr sz="5039"/>
            </a:lvl5pPr>
            <a:lvl6pPr>
              <a:defRPr sz="5039"/>
            </a:lvl6pPr>
            <a:lvl7pPr>
              <a:defRPr sz="5039"/>
            </a:lvl7pPr>
            <a:lvl8pPr>
              <a:defRPr sz="5039"/>
            </a:lvl8pPr>
            <a:lvl9pPr>
              <a:defRPr sz="50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86959" y="5183981"/>
            <a:ext cx="7430802" cy="9603967"/>
          </a:xfrm>
        </p:spPr>
        <p:txBody>
          <a:bodyPr/>
          <a:lstStyle>
            <a:lvl1pPr marL="0" indent="0">
              <a:buNone/>
              <a:defRPr sz="4031"/>
            </a:lvl1pPr>
            <a:lvl2pPr marL="1151961" indent="0">
              <a:buNone/>
              <a:defRPr sz="3527"/>
            </a:lvl2pPr>
            <a:lvl3pPr marL="2303922" indent="0">
              <a:buNone/>
              <a:defRPr sz="3024"/>
            </a:lvl3pPr>
            <a:lvl4pPr marL="3455883" indent="0">
              <a:buNone/>
              <a:defRPr sz="2520"/>
            </a:lvl4pPr>
            <a:lvl5pPr marL="4607844" indent="0">
              <a:buNone/>
              <a:defRPr sz="2520"/>
            </a:lvl5pPr>
            <a:lvl6pPr marL="5759806" indent="0">
              <a:buNone/>
              <a:defRPr sz="2520"/>
            </a:lvl6pPr>
            <a:lvl7pPr marL="6911767" indent="0">
              <a:buNone/>
              <a:defRPr sz="2520"/>
            </a:lvl7pPr>
            <a:lvl8pPr marL="8063728" indent="0">
              <a:buNone/>
              <a:defRPr sz="2520"/>
            </a:lvl8pPr>
            <a:lvl9pPr marL="9215689" indent="0">
              <a:buNone/>
              <a:defRPr sz="252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8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959" y="1151996"/>
            <a:ext cx="7430802" cy="4031986"/>
          </a:xfrm>
        </p:spPr>
        <p:txBody>
          <a:bodyPr anchor="b"/>
          <a:lstStyle>
            <a:lvl1pPr>
              <a:defRPr sz="806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94741" y="2487995"/>
            <a:ext cx="11663690" cy="12279956"/>
          </a:xfrm>
        </p:spPr>
        <p:txBody>
          <a:bodyPr anchor="t"/>
          <a:lstStyle>
            <a:lvl1pPr marL="0" indent="0">
              <a:buNone/>
              <a:defRPr sz="8063"/>
            </a:lvl1pPr>
            <a:lvl2pPr marL="1151961" indent="0">
              <a:buNone/>
              <a:defRPr sz="7055"/>
            </a:lvl2pPr>
            <a:lvl3pPr marL="2303922" indent="0">
              <a:buNone/>
              <a:defRPr sz="6047"/>
            </a:lvl3pPr>
            <a:lvl4pPr marL="3455883" indent="0">
              <a:buNone/>
              <a:defRPr sz="5039"/>
            </a:lvl4pPr>
            <a:lvl5pPr marL="4607844" indent="0">
              <a:buNone/>
              <a:defRPr sz="5039"/>
            </a:lvl5pPr>
            <a:lvl6pPr marL="5759806" indent="0">
              <a:buNone/>
              <a:defRPr sz="5039"/>
            </a:lvl6pPr>
            <a:lvl7pPr marL="6911767" indent="0">
              <a:buNone/>
              <a:defRPr sz="5039"/>
            </a:lvl7pPr>
            <a:lvl8pPr marL="8063728" indent="0">
              <a:buNone/>
              <a:defRPr sz="5039"/>
            </a:lvl8pPr>
            <a:lvl9pPr marL="9215689" indent="0">
              <a:buNone/>
              <a:defRPr sz="5039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86959" y="5183981"/>
            <a:ext cx="7430802" cy="9603967"/>
          </a:xfrm>
        </p:spPr>
        <p:txBody>
          <a:bodyPr/>
          <a:lstStyle>
            <a:lvl1pPr marL="0" indent="0">
              <a:buNone/>
              <a:defRPr sz="4031"/>
            </a:lvl1pPr>
            <a:lvl2pPr marL="1151961" indent="0">
              <a:buNone/>
              <a:defRPr sz="3527"/>
            </a:lvl2pPr>
            <a:lvl3pPr marL="2303922" indent="0">
              <a:buNone/>
              <a:defRPr sz="3024"/>
            </a:lvl3pPr>
            <a:lvl4pPr marL="3455883" indent="0">
              <a:buNone/>
              <a:defRPr sz="2520"/>
            </a:lvl4pPr>
            <a:lvl5pPr marL="4607844" indent="0">
              <a:buNone/>
              <a:defRPr sz="2520"/>
            </a:lvl5pPr>
            <a:lvl6pPr marL="5759806" indent="0">
              <a:buNone/>
              <a:defRPr sz="2520"/>
            </a:lvl6pPr>
            <a:lvl7pPr marL="6911767" indent="0">
              <a:buNone/>
              <a:defRPr sz="2520"/>
            </a:lvl7pPr>
            <a:lvl8pPr marL="8063728" indent="0">
              <a:buNone/>
              <a:defRPr sz="2520"/>
            </a:lvl8pPr>
            <a:lvl9pPr marL="9215689" indent="0">
              <a:buNone/>
              <a:defRPr sz="252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473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5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83958" y="920001"/>
            <a:ext cx="19871472" cy="3339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958" y="4599983"/>
            <a:ext cx="19871472" cy="10963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83958" y="16015946"/>
            <a:ext cx="5183862" cy="9199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0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C5E3A0-E574-4142-8961-5DAD6B8A8EBC}" type="datetimeFigureOut">
              <a:rPr lang="ko-KR" altLang="en-US" smtClean="0"/>
              <a:t>2019-03-27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31798" y="16015946"/>
            <a:ext cx="7775793" cy="9199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0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271568" y="16015946"/>
            <a:ext cx="5183862" cy="9199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0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695AC-2EFA-418C-9DE5-DB8DDE60B4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440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303922" rtl="0" eaLnBrk="1" latinLnBrk="1" hangingPunct="1">
        <a:lnSpc>
          <a:spcPct val="90000"/>
        </a:lnSpc>
        <a:spcBef>
          <a:spcPct val="0"/>
        </a:spcBef>
        <a:buNone/>
        <a:defRPr sz="1108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75981" indent="-575981" algn="l" defTabSz="2303922" rtl="0" eaLnBrk="1" latinLnBrk="1" hangingPunct="1">
        <a:lnSpc>
          <a:spcPct val="90000"/>
        </a:lnSpc>
        <a:spcBef>
          <a:spcPts val="2520"/>
        </a:spcBef>
        <a:buFont typeface="Arial" panose="020B0604020202020204" pitchFamily="34" charset="0"/>
        <a:buChar char="•"/>
        <a:defRPr sz="7055" kern="1200">
          <a:solidFill>
            <a:schemeClr val="tx1"/>
          </a:solidFill>
          <a:latin typeface="+mn-lt"/>
          <a:ea typeface="+mn-ea"/>
          <a:cs typeface="+mn-cs"/>
        </a:defRPr>
      </a:lvl1pPr>
      <a:lvl2pPr marL="1727942" indent="-575981" algn="l" defTabSz="2303922" rtl="0" eaLnBrk="1" latinLnBrk="1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6047" kern="1200">
          <a:solidFill>
            <a:schemeClr val="tx1"/>
          </a:solidFill>
          <a:latin typeface="+mn-lt"/>
          <a:ea typeface="+mn-ea"/>
          <a:cs typeface="+mn-cs"/>
        </a:defRPr>
      </a:lvl2pPr>
      <a:lvl3pPr marL="2879903" indent="-575981" algn="l" defTabSz="2303922" rtl="0" eaLnBrk="1" latinLnBrk="1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5039" kern="1200">
          <a:solidFill>
            <a:schemeClr val="tx1"/>
          </a:solidFill>
          <a:latin typeface="+mn-lt"/>
          <a:ea typeface="+mn-ea"/>
          <a:cs typeface="+mn-cs"/>
        </a:defRPr>
      </a:lvl3pPr>
      <a:lvl4pPr marL="4031864" indent="-575981" algn="l" defTabSz="2303922" rtl="0" eaLnBrk="1" latinLnBrk="1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4535" kern="1200">
          <a:solidFill>
            <a:schemeClr val="tx1"/>
          </a:solidFill>
          <a:latin typeface="+mn-lt"/>
          <a:ea typeface="+mn-ea"/>
          <a:cs typeface="+mn-cs"/>
        </a:defRPr>
      </a:lvl4pPr>
      <a:lvl5pPr marL="5183825" indent="-575981" algn="l" defTabSz="2303922" rtl="0" eaLnBrk="1" latinLnBrk="1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4535" kern="1200">
          <a:solidFill>
            <a:schemeClr val="tx1"/>
          </a:solidFill>
          <a:latin typeface="+mn-lt"/>
          <a:ea typeface="+mn-ea"/>
          <a:cs typeface="+mn-cs"/>
        </a:defRPr>
      </a:lvl5pPr>
      <a:lvl6pPr marL="6335786" indent="-575981" algn="l" defTabSz="2303922" rtl="0" eaLnBrk="1" latinLnBrk="1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4535" kern="1200">
          <a:solidFill>
            <a:schemeClr val="tx1"/>
          </a:solidFill>
          <a:latin typeface="+mn-lt"/>
          <a:ea typeface="+mn-ea"/>
          <a:cs typeface="+mn-cs"/>
        </a:defRPr>
      </a:lvl6pPr>
      <a:lvl7pPr marL="7487747" indent="-575981" algn="l" defTabSz="2303922" rtl="0" eaLnBrk="1" latinLnBrk="1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4535" kern="1200">
          <a:solidFill>
            <a:schemeClr val="tx1"/>
          </a:solidFill>
          <a:latin typeface="+mn-lt"/>
          <a:ea typeface="+mn-ea"/>
          <a:cs typeface="+mn-cs"/>
        </a:defRPr>
      </a:lvl7pPr>
      <a:lvl8pPr marL="8639708" indent="-575981" algn="l" defTabSz="2303922" rtl="0" eaLnBrk="1" latinLnBrk="1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4535" kern="1200">
          <a:solidFill>
            <a:schemeClr val="tx1"/>
          </a:solidFill>
          <a:latin typeface="+mn-lt"/>
          <a:ea typeface="+mn-ea"/>
          <a:cs typeface="+mn-cs"/>
        </a:defRPr>
      </a:lvl8pPr>
      <a:lvl9pPr marL="9791670" indent="-575981" algn="l" defTabSz="2303922" rtl="0" eaLnBrk="1" latinLnBrk="1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45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303922" rtl="0" eaLnBrk="1" latinLnBrk="1" hangingPunct="1">
        <a:defRPr sz="4535" kern="1200">
          <a:solidFill>
            <a:schemeClr val="tx1"/>
          </a:solidFill>
          <a:latin typeface="+mn-lt"/>
          <a:ea typeface="+mn-ea"/>
          <a:cs typeface="+mn-cs"/>
        </a:defRPr>
      </a:lvl1pPr>
      <a:lvl2pPr marL="1151961" algn="l" defTabSz="2303922" rtl="0" eaLnBrk="1" latinLnBrk="1" hangingPunct="1">
        <a:defRPr sz="4535" kern="1200">
          <a:solidFill>
            <a:schemeClr val="tx1"/>
          </a:solidFill>
          <a:latin typeface="+mn-lt"/>
          <a:ea typeface="+mn-ea"/>
          <a:cs typeface="+mn-cs"/>
        </a:defRPr>
      </a:lvl2pPr>
      <a:lvl3pPr marL="2303922" algn="l" defTabSz="2303922" rtl="0" eaLnBrk="1" latinLnBrk="1" hangingPunct="1">
        <a:defRPr sz="4535" kern="1200">
          <a:solidFill>
            <a:schemeClr val="tx1"/>
          </a:solidFill>
          <a:latin typeface="+mn-lt"/>
          <a:ea typeface="+mn-ea"/>
          <a:cs typeface="+mn-cs"/>
        </a:defRPr>
      </a:lvl3pPr>
      <a:lvl4pPr marL="3455883" algn="l" defTabSz="2303922" rtl="0" eaLnBrk="1" latinLnBrk="1" hangingPunct="1">
        <a:defRPr sz="4535" kern="1200">
          <a:solidFill>
            <a:schemeClr val="tx1"/>
          </a:solidFill>
          <a:latin typeface="+mn-lt"/>
          <a:ea typeface="+mn-ea"/>
          <a:cs typeface="+mn-cs"/>
        </a:defRPr>
      </a:lvl4pPr>
      <a:lvl5pPr marL="4607844" algn="l" defTabSz="2303922" rtl="0" eaLnBrk="1" latinLnBrk="1" hangingPunct="1">
        <a:defRPr sz="4535" kern="1200">
          <a:solidFill>
            <a:schemeClr val="tx1"/>
          </a:solidFill>
          <a:latin typeface="+mn-lt"/>
          <a:ea typeface="+mn-ea"/>
          <a:cs typeface="+mn-cs"/>
        </a:defRPr>
      </a:lvl5pPr>
      <a:lvl6pPr marL="5759806" algn="l" defTabSz="2303922" rtl="0" eaLnBrk="1" latinLnBrk="1" hangingPunct="1">
        <a:defRPr sz="4535" kern="1200">
          <a:solidFill>
            <a:schemeClr val="tx1"/>
          </a:solidFill>
          <a:latin typeface="+mn-lt"/>
          <a:ea typeface="+mn-ea"/>
          <a:cs typeface="+mn-cs"/>
        </a:defRPr>
      </a:lvl6pPr>
      <a:lvl7pPr marL="6911767" algn="l" defTabSz="2303922" rtl="0" eaLnBrk="1" latinLnBrk="1" hangingPunct="1">
        <a:defRPr sz="4535" kern="1200">
          <a:solidFill>
            <a:schemeClr val="tx1"/>
          </a:solidFill>
          <a:latin typeface="+mn-lt"/>
          <a:ea typeface="+mn-ea"/>
          <a:cs typeface="+mn-cs"/>
        </a:defRPr>
      </a:lvl7pPr>
      <a:lvl8pPr marL="8063728" algn="l" defTabSz="2303922" rtl="0" eaLnBrk="1" latinLnBrk="1" hangingPunct="1">
        <a:defRPr sz="4535" kern="1200">
          <a:solidFill>
            <a:schemeClr val="tx1"/>
          </a:solidFill>
          <a:latin typeface="+mn-lt"/>
          <a:ea typeface="+mn-ea"/>
          <a:cs typeface="+mn-cs"/>
        </a:defRPr>
      </a:lvl8pPr>
      <a:lvl9pPr marL="9215689" algn="l" defTabSz="2303922" rtl="0" eaLnBrk="1" latinLnBrk="1" hangingPunct="1">
        <a:defRPr sz="45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96CB466-244A-42F5-B53D-B6448139E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072" y="2160140"/>
            <a:ext cx="23072460" cy="1297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706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FCC2A2C-8447-4BED-B4CC-E02A4ED75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0141"/>
            <a:ext cx="23039388" cy="1295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627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86057C8-3F57-4D57-9855-BB0E51D7B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879923" y="-2878931"/>
            <a:ext cx="17279542" cy="2303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0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E5BAE67-6C7F-432E-9B11-FF538E8BB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879923" y="-2879923"/>
            <a:ext cx="17279542" cy="2303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33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6875915-4DEF-4599-A56B-B197D6564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"/>
            <a:ext cx="23039388" cy="1727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486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68AB0E8-B02C-4002-B8A1-50E774FBC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"/>
            <a:ext cx="23039388" cy="1727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707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8368F83-2C1A-428F-95F8-64A5F1573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0141"/>
            <a:ext cx="23039388" cy="1295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428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CBAF802-6A4B-406A-AB7C-6C140E685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4142"/>
            <a:ext cx="23039388" cy="13031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788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93BA4D1-E1EB-4A1F-818E-149ED92EE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150" y="2124142"/>
            <a:ext cx="23053538" cy="1303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117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0</Words>
  <Application>Microsoft Office PowerPoint</Application>
  <PresentationFormat>사용자 지정</PresentationFormat>
  <Paragraphs>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Heesu</dc:creator>
  <cp:lastModifiedBy>Heesu</cp:lastModifiedBy>
  <cp:revision>3</cp:revision>
  <dcterms:created xsi:type="dcterms:W3CDTF">2019-03-27T01:32:36Z</dcterms:created>
  <dcterms:modified xsi:type="dcterms:W3CDTF">2019-03-27T15:00:18Z</dcterms:modified>
</cp:coreProperties>
</file>

<file path=docProps/thumbnail.jpeg>
</file>